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6" r:id="rId7"/>
    <p:sldId id="267" r:id="rId8"/>
    <p:sldId id="268" r:id="rId9"/>
    <p:sldId id="269" r:id="rId10"/>
    <p:sldId id="272" r:id="rId11"/>
    <p:sldId id="273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9" autoAdjust="0"/>
    <p:restoredTop sz="86323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D25B8-D0BE-4E8F-8D8A-25C883DCBDD8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20195-D308-4CD6-898D-7016E78972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2775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20195-D308-4CD6-898D-7016E789722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875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01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85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850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607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5815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5017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415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0827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171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293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01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7016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1.wdp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664296" cy="4104456"/>
          </a:xfrm>
        </p:spPr>
        <p:txBody>
          <a:bodyPr>
            <a:normAutofit/>
          </a:bodyPr>
          <a:lstStyle/>
          <a:p>
            <a:pPr algn="ctr"/>
            <a:r>
              <a:rPr lang="ru-RU" sz="5400" i="1" smtClean="0">
                <a:solidFill>
                  <a:srgbClr val="FF0000"/>
                </a:solidFill>
              </a:rPr>
              <a:t>Строки опалённые </a:t>
            </a:r>
            <a:r>
              <a:rPr lang="ru-RU" sz="5400" smtClean="0">
                <a:solidFill>
                  <a:srgbClr val="FF0000"/>
                </a:solidFill>
              </a:rPr>
              <a:t>войной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995" y="273050"/>
            <a:ext cx="4999859" cy="5853113"/>
          </a:xfrm>
        </p:spPr>
      </p:pic>
    </p:spTree>
    <p:extLst>
      <p:ext uri="{BB962C8B-B14F-4D97-AF65-F5344CB8AC3E}">
        <p14:creationId xmlns="" xmlns:p14="http://schemas.microsoft.com/office/powerpoint/2010/main" val="39577374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истратор\Desktop\вов\img2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8326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52883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0020-020-Vladimir-vysotskij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5976"/>
            <a:ext cx="7992888" cy="6120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02164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вов\img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29860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352928" cy="6264696"/>
          </a:xfrm>
        </p:spPr>
      </p:pic>
    </p:spTree>
    <p:extLst>
      <p:ext uri="{BB962C8B-B14F-4D97-AF65-F5344CB8AC3E}">
        <p14:creationId xmlns="" xmlns:p14="http://schemas.microsoft.com/office/powerpoint/2010/main" val="40496854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7827713" cy="5870785"/>
          </a:xfrm>
        </p:spPr>
      </p:pic>
    </p:spTree>
    <p:extLst>
      <p:ext uri="{BB962C8B-B14F-4D97-AF65-F5344CB8AC3E}">
        <p14:creationId xmlns="" xmlns:p14="http://schemas.microsoft.com/office/powerpoint/2010/main" val="4018130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779709" cy="5834782"/>
          </a:xfrm>
        </p:spPr>
      </p:pic>
    </p:spTree>
    <p:extLst>
      <p:ext uri="{BB962C8B-B14F-4D97-AF65-F5344CB8AC3E}">
        <p14:creationId xmlns="" xmlns:p14="http://schemas.microsoft.com/office/powerpoint/2010/main" val="5772708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0020-020--Bjotsja-v-tesnoj-pechurke-og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6" y="476672"/>
            <a:ext cx="8424936" cy="59766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</p:pic>
    </p:spTree>
    <p:extLst>
      <p:ext uri="{BB962C8B-B14F-4D97-AF65-F5344CB8AC3E}">
        <p14:creationId xmlns="" xmlns:p14="http://schemas.microsoft.com/office/powerpoint/2010/main" val="1576574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вов\img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84" y="548680"/>
            <a:ext cx="8295456" cy="58521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758673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вов\im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208912" cy="62671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01975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вов\img5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96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897373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0006-006-Anna-akhmatov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6760"/>
            <a:ext cx="8244408" cy="62819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618188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4</Words>
  <Application>Microsoft Office PowerPoint</Application>
  <PresentationFormat>Экран (4:3)</PresentationFormat>
  <Paragraphs>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Строки опалённые войной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Строки опалённые войной</dc:title>
  <dc:creator>Администратор</dc:creator>
  <cp:lastModifiedBy>10</cp:lastModifiedBy>
  <cp:revision>14</cp:revision>
  <dcterms:created xsi:type="dcterms:W3CDTF">2015-01-29T10:41:30Z</dcterms:created>
  <dcterms:modified xsi:type="dcterms:W3CDTF">2015-02-21T18:23:53Z</dcterms:modified>
</cp:coreProperties>
</file>